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>
        <p:scale>
          <a:sx n="57" d="100"/>
          <a:sy n="57" d="100"/>
        </p:scale>
        <p:origin x="-1075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1BD29-6858-41A2-9430-9B47426168E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6087-6B78-48D4-BAD8-0A832BB0E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6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6087-6B78-48D4-BAD8-0A832BB0EAB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86728" cy="1162050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ОБРАЗОВАТЕЛЬНОЕ УЧРЕЖДЕНИЕ</a:t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«ДЕТСКИЙ САД №65 «ДЕЛЬФИН»»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Ростовщикова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Татьяна Евгеньевна </a:t>
            </a:r>
          </a:p>
          <a:p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700" i="1" dirty="0" err="1" smtClean="0">
                <a:latin typeface="Times New Roman" pitchFamily="18" charset="0"/>
                <a:cs typeface="Times New Roman" pitchFamily="18" charset="0"/>
              </a:rPr>
              <a:t>г.Железногорск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                     2023г. </a:t>
            </a:r>
            <a:endParaRPr lang="ru-RU" sz="17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рпкукпук\Desktop\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045494"/>
            <a:ext cx="4686304" cy="3514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i="1" dirty="0" smtClean="0"/>
              <a:t>         </a:t>
            </a:r>
            <a:r>
              <a:rPr lang="ru-RU" sz="5400" i="1" dirty="0" smtClean="0"/>
              <a:t>Мои достижения</a:t>
            </a:r>
            <a:endParaRPr lang="ru-RU" dirty="0"/>
          </a:p>
        </p:txBody>
      </p:sp>
      <p:pic>
        <p:nvPicPr>
          <p:cNvPr id="6146" name="Picture 2" descr="C:\Users\рпкукпук\Desktop\скан\скан\Scan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57364"/>
            <a:ext cx="3075961" cy="4389437"/>
          </a:xfrm>
          <a:prstGeom prst="rect">
            <a:avLst/>
          </a:prstGeom>
          <a:noFill/>
        </p:spPr>
      </p:pic>
      <p:pic>
        <p:nvPicPr>
          <p:cNvPr id="6147" name="Picture 3" descr="C:\Users\рпкукпук\Desktop\скан\скан\Sca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857364"/>
            <a:ext cx="3168646" cy="4442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участвую в городских социально -  значимых акциях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Аттестация\Люда Павлова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643182"/>
            <a:ext cx="2362200" cy="3413760"/>
          </a:xfrm>
          <a:prstGeom prst="rect">
            <a:avLst/>
          </a:prstGeom>
          <a:noFill/>
        </p:spPr>
      </p:pic>
      <p:pic>
        <p:nvPicPr>
          <p:cNvPr id="5" name="Picture 4" descr="H:\Аттестация\Люда Павлова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43182"/>
            <a:ext cx="4464496" cy="3377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Участвую в различных конкурсах ДОУ, города, России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Аттестация\Люда Павлова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71678"/>
            <a:ext cx="2809145" cy="3628074"/>
          </a:xfrm>
          <a:prstGeom prst="rect">
            <a:avLst/>
          </a:prstGeom>
          <a:noFill/>
        </p:spPr>
      </p:pic>
      <p:pic>
        <p:nvPicPr>
          <p:cNvPr id="5" name="Picture 3" descr="H:\Аттестация\Люда Павлова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71678"/>
            <a:ext cx="283041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i="1" dirty="0">
                <a:solidFill>
                  <a:srgbClr val="04617B"/>
                </a:solidFill>
              </a:rPr>
              <a:t>Мои достижения</a:t>
            </a:r>
            <a:endParaRPr lang="ru-RU" dirty="0"/>
          </a:p>
        </p:txBody>
      </p:sp>
      <p:pic>
        <p:nvPicPr>
          <p:cNvPr id="7170" name="Picture 2" descr="C:\Users\рпкукпук\Desktop\скан\скан\Scan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2898626" cy="3986203"/>
          </a:xfrm>
          <a:prstGeom prst="rect">
            <a:avLst/>
          </a:prstGeom>
          <a:noFill/>
        </p:spPr>
      </p:pic>
      <p:pic>
        <p:nvPicPr>
          <p:cNvPr id="7171" name="Picture 3" descr="C:\Users\рпкукпук\Desktop\скан\скан\Scan 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096" y="2000241"/>
            <a:ext cx="2908853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i="1" dirty="0">
                <a:solidFill>
                  <a:srgbClr val="04617B"/>
                </a:solidFill>
              </a:rPr>
              <a:t>Мои достижения</a:t>
            </a:r>
            <a:endParaRPr lang="ru-RU" dirty="0"/>
          </a:p>
        </p:txBody>
      </p:sp>
      <p:pic>
        <p:nvPicPr>
          <p:cNvPr id="8194" name="Picture 2" descr="C:\Users\рпкукпук\Desktop\скан\скан\Scan 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4314175" cy="3643338"/>
          </a:xfrm>
          <a:prstGeom prst="rect">
            <a:avLst/>
          </a:prstGeom>
          <a:noFill/>
        </p:spPr>
      </p:pic>
      <p:pic>
        <p:nvPicPr>
          <p:cNvPr id="8195" name="Picture 3" descr="C:\Users\рпкукпук\Desktop\скан\скан\Scan 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285709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i="1" dirty="0">
                <a:solidFill>
                  <a:srgbClr val="04617B"/>
                </a:solidFill>
              </a:rPr>
              <a:t>Мои достижения</a:t>
            </a:r>
            <a:endParaRPr lang="ru-RU" dirty="0"/>
          </a:p>
        </p:txBody>
      </p:sp>
      <p:pic>
        <p:nvPicPr>
          <p:cNvPr id="9218" name="Picture 2" descr="C:\Users\рпкукпук\Desktop\скан\скан\Scan 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43076"/>
            <a:ext cx="2563788" cy="3571900"/>
          </a:xfrm>
          <a:prstGeom prst="rect">
            <a:avLst/>
          </a:prstGeom>
          <a:noFill/>
        </p:spPr>
      </p:pic>
      <p:pic>
        <p:nvPicPr>
          <p:cNvPr id="9219" name="Picture 3" descr="C:\Users\рпкукпук\Desktop\скан\скан\Scan 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16832"/>
            <a:ext cx="2523130" cy="3493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i="1" dirty="0">
                <a:solidFill>
                  <a:srgbClr val="04617B"/>
                </a:solidFill>
              </a:rPr>
              <a:t>Мои достижения</a:t>
            </a:r>
            <a:endParaRPr lang="ru-RU" dirty="0"/>
          </a:p>
        </p:txBody>
      </p:sp>
      <p:pic>
        <p:nvPicPr>
          <p:cNvPr id="10242" name="Picture 2" descr="C:\Users\рпкукпук\Desktop\скан\скан\Scan 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71678"/>
            <a:ext cx="3064683" cy="4214841"/>
          </a:xfrm>
          <a:prstGeom prst="rect">
            <a:avLst/>
          </a:prstGeom>
          <a:noFill/>
        </p:spPr>
      </p:pic>
      <p:pic>
        <p:nvPicPr>
          <p:cNvPr id="10243" name="Picture 3" descr="C:\Users\рпкукпук\Desktop\скан\скан\Scan 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71678"/>
            <a:ext cx="304915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i="1" dirty="0">
                <a:solidFill>
                  <a:srgbClr val="04617B"/>
                </a:solidFill>
              </a:rPr>
              <a:t>Мои достижения</a:t>
            </a:r>
            <a:endParaRPr lang="ru-RU" dirty="0"/>
          </a:p>
        </p:txBody>
      </p:sp>
      <p:pic>
        <p:nvPicPr>
          <p:cNvPr id="11266" name="Picture 2" descr="C:\Users\рпкукпук\Desktop\скан\скан\Scan 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28802"/>
            <a:ext cx="3999286" cy="2643206"/>
          </a:xfrm>
          <a:prstGeom prst="rect">
            <a:avLst/>
          </a:prstGeom>
          <a:noFill/>
        </p:spPr>
      </p:pic>
      <p:pic>
        <p:nvPicPr>
          <p:cNvPr id="11267" name="Picture 3" descr="C:\Users\рпкукпук\Desktop\скан\скан\Scan 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2071678"/>
            <a:ext cx="4110911" cy="2500330"/>
          </a:xfrm>
          <a:prstGeom prst="rect">
            <a:avLst/>
          </a:prstGeom>
          <a:noFill/>
        </p:spPr>
      </p:pic>
      <p:pic>
        <p:nvPicPr>
          <p:cNvPr id="11268" name="Picture 4" descr="C:\Users\рпкукпук\Desktop\скан\скан\Sc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375938"/>
            <a:ext cx="3286148" cy="2482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рпкукпук\Desktop\18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/>
              <a:t>Мое педагогическое кредо </a:t>
            </a:r>
            <a:endParaRPr lang="ru-RU" sz="4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«Горжусь профессией своей за то, что детство проживаю в ней неоднократно»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В.А. Сухомлинский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Я за здоровый образ жизни!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команде педагогов детского сада регулярно участвую в фитнес фестивалях</a:t>
            </a:r>
            <a:endParaRPr lang="ru-RU" sz="2800" dirty="0"/>
          </a:p>
        </p:txBody>
      </p:sp>
      <p:pic>
        <p:nvPicPr>
          <p:cNvPr id="2050" name="Picture 2" descr="C:\Users\рпкукпук\Desktop\1673969020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17263"/>
            <a:ext cx="4142834" cy="3357586"/>
          </a:xfrm>
          <a:prstGeom prst="rect">
            <a:avLst/>
          </a:prstGeom>
          <a:noFill/>
        </p:spPr>
      </p:pic>
      <p:pic>
        <p:nvPicPr>
          <p:cNvPr id="2051" name="Picture 3" descr="C:\Users\рпкукпук\Desktop\1673969020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2286016" cy="2928934"/>
          </a:xfrm>
          <a:prstGeom prst="rect">
            <a:avLst/>
          </a:prstGeom>
          <a:noFill/>
        </p:spPr>
      </p:pic>
      <p:pic>
        <p:nvPicPr>
          <p:cNvPr id="2052" name="Picture 4" descr="C:\Users\рпкукпук\Desktop\1673969020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005064"/>
            <a:ext cx="3357586" cy="2339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Сведения об образовании: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Среднее профессиональное образование . Краевое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учреждение Техникум инновационных промышленных технологии и сервиса» г. Железногорск Красноярский край, квалификация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монтажник по монтажу стальных и железобетонных конструкций.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Курсы переподготовки. ООО Федеральный учебный центр профессиональной переподготовки и повышения квалификации «Знания», направление «Образование и педагогика», квалификация «Воспитатель дошкольной образовательной организации» , январь 2020г.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квалификации. ООО « Центр повышения квалификации и переподготовки «Луч знаний»: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программа «Воспитание детей дошкольного возраста»,72ч., 2023г.;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программа «Оказание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первой помощи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педагогическим работником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исполнения ст.41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«Закона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 образовании» раздела «Об охране здоровья обучающихся»,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144ч.,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Трудовой стаж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Общий трудовой стаж: 4 года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Стаж в текущей должности: 2 года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жизни группы: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рпкукпук\Desktop\1673970667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789046" cy="3718728"/>
          </a:xfrm>
          <a:prstGeom prst="rect">
            <a:avLst/>
          </a:prstGeom>
          <a:noFill/>
        </p:spPr>
      </p:pic>
      <p:pic>
        <p:nvPicPr>
          <p:cNvPr id="3075" name="Picture 3" descr="C:\Users\рпкукпук\Desktop\1673970667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714620"/>
            <a:ext cx="2643206" cy="3857652"/>
          </a:xfrm>
          <a:prstGeom prst="rect">
            <a:avLst/>
          </a:prstGeom>
          <a:noFill/>
        </p:spPr>
      </p:pic>
      <p:pic>
        <p:nvPicPr>
          <p:cNvPr id="3076" name="Picture 4" descr="C:\Users\рпкукпук\Desktop\1673970667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500174"/>
            <a:ext cx="328611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Занимаемся физкультурой </a:t>
            </a:r>
            <a:endParaRPr lang="ru-RU" dirty="0"/>
          </a:p>
        </p:txBody>
      </p:sp>
      <p:pic>
        <p:nvPicPr>
          <p:cNvPr id="5122" name="Picture 2" descr="C:\Users\рпкукпук\Desktop\167397144398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2832050" cy="2922597"/>
          </a:xfrm>
          <a:prstGeom prst="rect">
            <a:avLst/>
          </a:prstGeom>
          <a:noFill/>
        </p:spPr>
      </p:pic>
      <p:pic>
        <p:nvPicPr>
          <p:cNvPr id="5123" name="Picture 3" descr="C:\Users\рпкукпук\Desktop\16739714439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71868" y="4143380"/>
            <a:ext cx="4184545" cy="2352662"/>
          </a:xfrm>
          <a:prstGeom prst="rect">
            <a:avLst/>
          </a:prstGeom>
          <a:noFill/>
        </p:spPr>
      </p:pic>
      <p:pic>
        <p:nvPicPr>
          <p:cNvPr id="5124" name="Picture 4" descr="C:\Users\рпкукпук\Desktop\16739714439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785926"/>
            <a:ext cx="4842745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Изучаем домашних животных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рпкукпук\Desktop\Новая папка (2)\16739353066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500306"/>
            <a:ext cx="3571900" cy="3643338"/>
          </a:xfrm>
          <a:prstGeom prst="rect">
            <a:avLst/>
          </a:prstGeom>
          <a:noFill/>
        </p:spPr>
      </p:pic>
      <p:pic>
        <p:nvPicPr>
          <p:cNvPr id="1027" name="Picture 3" descr="C:\Users\рпкукпук\Desktop\1674020656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357430"/>
            <a:ext cx="3089694" cy="3738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Участие в благотворительных акциях: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«Неделя добрых дел»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2643182"/>
            <a:ext cx="2624748" cy="2739044"/>
          </a:xfrm>
        </p:spPr>
      </p:pic>
      <p:pic>
        <p:nvPicPr>
          <p:cNvPr id="5" name="Picture 2" descr="C:\Users\макс\Desktop\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43182"/>
            <a:ext cx="2890010" cy="295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224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МУНИЦИПАЛЬНОЕ БЮДЖЕТНОЕ ДОШКОЛЬНОЕ                  ОБРАЗОВАТЕЛЬНОЕ УЧРЕЖДЕНИЕ                «ДЕТСКИЙ САД №65 «ДЕЛЬФИН»»</vt:lpstr>
      <vt:lpstr>Мое педагогическое кредо </vt:lpstr>
      <vt:lpstr>Я за здоровый образ жизни! В команде педагогов детского сада регулярно участвую в фитнес фестивалях</vt:lpstr>
      <vt:lpstr>Сведения об образовании:</vt:lpstr>
      <vt:lpstr>Трудовой стаж</vt:lpstr>
      <vt:lpstr>                   Из жизни группы: </vt:lpstr>
      <vt:lpstr>Занимаемся физкультурой </vt:lpstr>
      <vt:lpstr>Изучаем домашних животных</vt:lpstr>
      <vt:lpstr>Участие в благотворительных акциях: «Неделя добрых дел»</vt:lpstr>
      <vt:lpstr>         Мои достижения</vt:lpstr>
      <vt:lpstr>участвую в городских социально -  значимых акциях</vt:lpstr>
      <vt:lpstr>Участвую в различных конкурсах ДОУ, города, России</vt:lpstr>
      <vt:lpstr>Мои достижения</vt:lpstr>
      <vt:lpstr>Мои достижения</vt:lpstr>
      <vt:lpstr>Мои достижения</vt:lpstr>
      <vt:lpstr>Мои достижения</vt:lpstr>
      <vt:lpstr>Мои достижения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                ОБРАЗОВАТЕЛЬНОЕ УЧРЕЖДЕНИЕ                «ДЕТСКИЙ САД №65 «ДЕЛЬФИН»»</dc:title>
  <dc:creator>рпкукпук</dc:creator>
  <cp:lastModifiedBy>user</cp:lastModifiedBy>
  <cp:revision>21</cp:revision>
  <dcterms:created xsi:type="dcterms:W3CDTF">2023-01-17T15:14:27Z</dcterms:created>
  <dcterms:modified xsi:type="dcterms:W3CDTF">2023-02-02T07:01:56Z</dcterms:modified>
</cp:coreProperties>
</file>